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238" r:id="rId3"/>
    <p:sldId id="1243" r:id="rId4"/>
    <p:sldId id="1244" r:id="rId5"/>
    <p:sldId id="1263" r:id="rId6"/>
    <p:sldId id="1248" r:id="rId7"/>
    <p:sldId id="1265" r:id="rId8"/>
    <p:sldId id="1264" r:id="rId9"/>
    <p:sldId id="1246" r:id="rId10"/>
    <p:sldId id="1266" r:id="rId11"/>
    <p:sldId id="1251" r:id="rId12"/>
    <p:sldId id="1247" r:id="rId13"/>
    <p:sldId id="1268" r:id="rId14"/>
    <p:sldId id="1267" r:id="rId15"/>
    <p:sldId id="1259" r:id="rId16"/>
    <p:sldId id="1239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2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life’s </a:t>
            </a: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work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Using language</a:t>
            </a:r>
            <a:endParaRPr lang="zh-CN" altLang="en-US" sz="4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388843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away from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脱离，摆脱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打碎；分裂；解体；结束；分手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down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出故障；崩溃；失败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战争、殴斗、疾病等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爆发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 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破门而入；打断（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谈话等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292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ropes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大象在任何时候都可以挣脱绳索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但出于某种原因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它们没有这样做。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听说苏和保罗分手了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我很惊讶。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小女孩一想到考试不及格就崩溃了。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hometown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战争爆发时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许多人不得不离开家乡。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她很想打断他们的谈话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但又不愿显得粗鲁。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008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不拘一格地思考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跳出框框思考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51440"/>
            <a:ext cx="11593288" cy="223224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554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hydrogen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bomb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他们一起跳出固有的思维模式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开创了新的局面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使得氢弹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的研究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取得突破性进展。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8109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37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45365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认真考虑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back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）回想起，追忆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想起，回忆起；想出；认为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about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打算；考虑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想出；构思出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for oneself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独立思考；自行决定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03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我们必须仔细思考他说的话。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identify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回想一下你的童年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并试着找出你脑中最早的记忆。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你能想出一个恰当的方法来解决这个问题吗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如果你能像考虑自己的感受一样考虑一下别人的感受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事情迟早会得到解决。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</a:t>
            </a:r>
            <a:r>
              <a:rPr lang="en-US" altLang="zh-CN" b="1" spc="-10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oice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在上课的第一天或第二天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我请同学们想出几个有关被动语态的例子。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她让学生们自己独立地思考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而不是告诉他们要思考什么。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277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41764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39319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 October 1964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China exploded its first</a:t>
                </a:r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𝐚𝐭𝐨𝐦𝐢𝐜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𝐛𝐨𝐦𝐛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  <m:r>
                      <a:rPr lang="zh-CN" altLang="zh-CN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，</m:t>
                    </m:r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𝐦𝐚𝐫𝐤𝐢𝐧𝐠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𝐬𝐮𝐜𝐜𝐞𝐬𝐬𝐟𝐮𝐥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𝐬𝐭𝐚𝐫𝐭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𝐨𝐟𝐭𝐡𝐞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动词</m:t>
                        </m:r>
                        <m:r>
                          <a:rPr lang="en-US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𝐢𝐧𝐠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形式作状语</m:t>
                        </m:r>
                      </m:lim>
                    </m:limLow>
                    <m:limLow>
                      <m:limLowPr>
                        <m:ctrlPr>
                          <a:rPr lang="zh-CN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“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𝐭𝐰𝐨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𝐛𝐨𝐦𝐛𝐬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𝐨𝐧𝐞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𝐬𝐚𝐭𝐞𝐥𝐥𝐢𝐭𝐞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𝐩𝐫𝐨𝐣𝐞𝐜𝐭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,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𝐰𝐡𝐢𝐜𝐡𝐦𝐨𝐫𝐞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介词</m:t>
                        </m:r>
                        <m:r>
                          <a:rPr lang="zh-CN" altLang="zh-CN" b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关系代词引导非限制性定语从句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AEE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than 17</a:t>
                </a:r>
                <a:r>
                  <a:rPr lang="zh-CN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000 scientists and researchers participated</a:t>
                </a:r>
                <a:r>
                  <a:rPr lang="en-US" altLang="zh-CN" b="1">
                    <a:solidFill>
                      <a:srgbClr val="00AEEF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1964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年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中国第一颗原子弹爆炸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标志着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两弹一星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工程的成功启动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17000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多名科研人员参加了这项工程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3931974"/>
              </a:xfrm>
              <a:blipFill>
                <a:blip r:embed="rId3"/>
                <a:stretch>
                  <a:fillRect l="-796" r="-2282" b="-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2936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more than 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scientists and researchers participated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为非限制性定语从句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76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3068960"/>
            <a:ext cx="979805" cy="33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1849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试验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审判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审理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对人的忍耐、自制力的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考验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磨练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214442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636912"/>
            <a:ext cx="11593288" cy="172819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error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鲁丝经过反复试验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终于把它们养大了。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36657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on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）受审；试用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trial/go on trial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接受审判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trial period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试用期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currently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他目前因酒后驾驶而受审。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machine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这台机器我们已经试用了一个星期。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trial/go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fraud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她因涉嫌诈骗将受到审判。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她同意试用我一段时间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349474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contribute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捐献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投稿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促成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造成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844824"/>
            <a:ext cx="11593288" cy="165618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elopment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这极大地促进了京剧的发展。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574482"/>
            <a:ext cx="9217024" cy="54760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contribute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贡献给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；把（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时间等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）投入到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；捐款；投稿</a:t>
            </a:r>
            <a:endParaRPr lang="zh-CN" altLang="zh-CN" sz="105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frequently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他经常向杂志社投稿。另外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他还给那些贫困学生捐了很多钱。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3875564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84784"/>
            <a:ext cx="11521280" cy="21602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贡献；捐献；稿件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contributions/a contribution to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做出贡献；捐款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1777672" cy="349024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73891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他对这所大学做出了如此巨大的贡献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以至于新图书馆以他的名字命名。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818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70062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退让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认输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XB3.eps" descr="id:2147487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1584176" cy="30535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564904"/>
            <a:ext cx="11593288" cy="2304256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responsibilities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kept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scientific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他拒绝放弃自己的责任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继续进行科学研究。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principle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她在一个原则问题上拒绝让步。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9456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98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844824"/>
            <a:ext cx="11521280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off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退却，退缩；放弃，退出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支援；备份；堵塞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away from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16832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20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根据规定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我们只能后退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别无选择。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可以采取其他行动来支持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mentally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particular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试着在心理上提醒自己不要发怒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并且弄明白是否有某些特殊的事情让你愤怒。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301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184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开辟新的领域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有新发现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50854"/>
            <a:ext cx="11593288" cy="3312368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5491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hydrogen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bomb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他们一起跳出固有的思维模式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开创了新的局面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使得氢弹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的研究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取得突破性进展。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major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近期他们的研究已有了新发现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这是这一领域的一项重大突破。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88051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0633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1094</Words>
  <Application>Microsoft Office PowerPoint</Application>
  <PresentationFormat>自定义</PresentationFormat>
  <Paragraphs>62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575</cp:revision>
  <dcterms:created xsi:type="dcterms:W3CDTF">2020-11-06T05:24:00Z</dcterms:created>
  <dcterms:modified xsi:type="dcterms:W3CDTF">2025-11-01T07:54:54Z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